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a:t>
            </a:r>
            <a:r>
              <a:rPr lang="en-US" sz="3200" b="1" dirty="0" smtClean="0"/>
              <a:t>in </a:t>
            </a:r>
            <a:r>
              <a:rPr lang="en-US" sz="3200" b="1" dirty="0"/>
              <a:t>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xmlns=""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6958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ask="http://schemas.microsoft.com/office/drawing/2018/sketchyshapes" xmln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ask="http://schemas.microsoft.com/office/drawing/2018/sketchyshapes" xmln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ask="http://schemas.microsoft.com/office/drawing/2018/sketchyshapes" xmln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46773</TotalTime>
  <Words>5383</Words>
  <Application>Microsoft Office PowerPoint</Application>
  <PresentationFormat>Widescreen</PresentationFormat>
  <Paragraphs>777</Paragraphs>
  <Slides>105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Book Antiqua</vt:lpstr>
      <vt:lpstr>Calibri</vt:lpstr>
      <vt:lpstr>Calibri Light</vt:lpstr>
      <vt:lpstr>Courier New</vt:lpstr>
      <vt:lpstr>Times New Roman</vt:lpstr>
      <vt:lpstr>Wingdings</vt:lpstr>
      <vt:lpstr>Office Theme</vt:lpstr>
      <vt:lpstr>Relationship between Occupational Injury Probability and Risk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425</cp:revision>
  <dcterms:created xsi:type="dcterms:W3CDTF">2017-11-01T18:42:53Z</dcterms:created>
  <dcterms:modified xsi:type="dcterms:W3CDTF">2022-05-19T14:29:44Z</dcterms:modified>
</cp:coreProperties>
</file>